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26" r:id="rId2"/>
    <p:sldId id="339" r:id="rId3"/>
    <p:sldId id="331" r:id="rId4"/>
    <p:sldId id="340" r:id="rId5"/>
    <p:sldId id="344" r:id="rId6"/>
    <p:sldId id="333" r:id="rId7"/>
    <p:sldId id="334" r:id="rId8"/>
    <p:sldId id="347" r:id="rId9"/>
    <p:sldId id="346" r:id="rId10"/>
    <p:sldId id="30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549FA-41C4-4CFD-BAA8-21EB2404F539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21BF9-3CFB-4AA3-AC1E-9C1CBFD450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243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0"/>
            <a:ext cx="2428875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5143512"/>
            <a:ext cx="8572560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>
                <a:latin typeface="Segoe Script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720" y="928670"/>
            <a:ext cx="8643998" cy="4114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Рисунок с подписью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0"/>
            <a:ext cx="2428875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3174" y="5076840"/>
            <a:ext cx="4857784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>
                <a:latin typeface="Segoe Script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43174" y="889015"/>
            <a:ext cx="4857784" cy="4114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исунок с подписью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0"/>
            <a:ext cx="2428875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3174" y="5076840"/>
            <a:ext cx="4857784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>
                <a:latin typeface="Segoe Script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43174" y="889015"/>
            <a:ext cx="4857784" cy="4114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://linda6035.ucoz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  <a:hlinkClick r:id="rId17"/>
              </a:rPr>
              <a:t>http://linda6035.ucoz.ru/</a:t>
            </a:r>
            <a:endParaRPr lang="ru-RU" sz="800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7416824" cy="2071702"/>
          </a:xfrm>
        </p:spPr>
        <p:txBody>
          <a:bodyPr/>
          <a:lstStyle/>
          <a:p>
            <a:r>
              <a:rPr lang="ru-RU" sz="7200" b="1" i="1" kern="10" dirty="0"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Скоро в школу</a:t>
            </a:r>
            <a:br>
              <a:rPr lang="ru-RU" b="1" i="1" kern="10" dirty="0"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202669"/>
            <a:ext cx="5544616" cy="1296144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ru-RU" sz="1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№25 им.70-летия нефти Татарстана» </a:t>
            </a:r>
          </a:p>
          <a:p>
            <a:pPr>
              <a:lnSpc>
                <a:spcPct val="114000"/>
              </a:lnSpc>
            </a:pPr>
            <a:r>
              <a:rPr lang="ru-RU" sz="1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Альметьевск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4" name="Picture 6" descr="C:\Users\User-35\Desktop\шко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7587" y="1628798"/>
            <a:ext cx="3772419" cy="3573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argon06\Desktop\Презентация эмблеммы\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990" y="4725144"/>
            <a:ext cx="262731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357290" y="1142984"/>
            <a:ext cx="62150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4" name="Рисунок 3" descr="image00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857364"/>
            <a:ext cx="4352925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893464"/>
          </a:xfrm>
        </p:spPr>
        <p:txBody>
          <a:bodyPr/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Режим дня первоклассника 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328592"/>
          </a:xfrm>
        </p:spPr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половина дня</a:t>
            </a:r>
          </a:p>
          <a:p>
            <a:pPr algn="ctr">
              <a:buNone/>
            </a:pP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- завтрак</a:t>
            </a:r>
          </a:p>
          <a:p>
            <a:pPr algn="ctr">
              <a:buNone/>
            </a:pP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- уроки</a:t>
            </a:r>
          </a:p>
          <a:p>
            <a:pPr algn="ctr">
              <a:buNone/>
            </a:pP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- динамическая пауза</a:t>
            </a:r>
          </a:p>
          <a:p>
            <a:pPr algn="ctr">
              <a:buFont typeface="Wingdings" pitchFamily="2" charset="2"/>
              <a:buChar char="Ø"/>
            </a:pP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половина дня</a:t>
            </a:r>
          </a:p>
          <a:p>
            <a:pPr algn="ctr">
              <a:buNone/>
            </a:pP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прогулка</a:t>
            </a:r>
          </a:p>
          <a:p>
            <a:pPr algn="ctr">
              <a:buNone/>
            </a:pP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- обед</a:t>
            </a:r>
          </a:p>
          <a:p>
            <a:pPr algn="ctr">
              <a:buNone/>
            </a:pP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- кружки по интересам</a:t>
            </a:r>
          </a:p>
          <a:p>
            <a:pPr algn="ctr">
              <a:buNone/>
            </a:pP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- саморазвитие (настольные игры, кроссворды, ребусы и др.)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028238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Обязательные учебные предметы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340768"/>
            <a:ext cx="7416824" cy="478539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Литературное чтение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Русский язык 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Родной язык 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Литературное чтение на родном языке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Математика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Окружающий мир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Изобразительное искусство 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Музыка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Технология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Физическая культура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124653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848872" cy="864096"/>
          </a:xfrm>
        </p:spPr>
        <p:txBody>
          <a:bodyPr/>
          <a:lstStyle/>
          <a:p>
            <a:r>
              <a:rPr lang="ru-RU" sz="3200" b="1" dirty="0"/>
              <a:t>          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Учебно-методические комплекты </a:t>
            </a:r>
          </a:p>
        </p:txBody>
      </p:sp>
      <p:pic>
        <p:nvPicPr>
          <p:cNvPr id="1026" name="Picture 2" descr="C:\Users\Лилия\Desktop\1.jpg"/>
          <p:cNvPicPr>
            <a:picLocks noChangeAspect="1" noChangeArrowheads="1"/>
          </p:cNvPicPr>
          <p:nvPr/>
        </p:nvPicPr>
        <p:blipFill>
          <a:blip r:embed="rId2" cstate="print"/>
          <a:srcRect l="32203" t="28301" r="16949" b="6780"/>
          <a:stretch>
            <a:fillRect/>
          </a:stretch>
        </p:blipFill>
        <p:spPr bwMode="auto">
          <a:xfrm>
            <a:off x="3059832" y="2382873"/>
            <a:ext cx="2808312" cy="395323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491880" y="1844824"/>
            <a:ext cx="52565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+mj-lt"/>
              </a:rPr>
              <a:t>Перспектива         Школа 		                       России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5257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Планета Знаний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273630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52936"/>
            <a:ext cx="2664296" cy="38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037414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24936" cy="722064"/>
          </a:xfrm>
        </p:spPr>
        <p:txBody>
          <a:bodyPr/>
          <a:lstStyle/>
          <a:p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Соберем ребенка в школу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611560" y="908720"/>
            <a:ext cx="7776864" cy="4738564"/>
          </a:xfrm>
        </p:spPr>
        <p:txBody>
          <a:bodyPr/>
          <a:lstStyle/>
          <a:p>
            <a:pPr>
              <a:buNone/>
            </a:pPr>
            <a: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ФОРМА</a:t>
            </a:r>
          </a:p>
          <a:p>
            <a:pPr>
              <a:buNone/>
            </a:pPr>
            <a:r>
              <a:rPr lang="ru-RU" sz="2200" b="1" i="1" dirty="0"/>
              <a:t>Школьная:</a:t>
            </a:r>
          </a:p>
          <a:p>
            <a:pPr>
              <a:buNone/>
            </a:pPr>
            <a:r>
              <a:rPr lang="ru-RU" sz="2200" dirty="0"/>
              <a:t>- 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бордовая жилетка</a:t>
            </a:r>
          </a:p>
          <a:p>
            <a:pPr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пастельных тонов блузка/рубашка</a:t>
            </a:r>
          </a:p>
          <a:p>
            <a:pPr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черного/тёмно-синего цвета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юбка/брюки</a:t>
            </a:r>
          </a:p>
          <a:p>
            <a:pPr marL="0" indent="0" eaLnBrk="1" hangingPunct="1">
              <a:buNone/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Сменная обувь – классические туфли</a:t>
            </a:r>
          </a:p>
          <a:p>
            <a:pPr marL="0" indent="0">
              <a:buNone/>
            </a:pPr>
            <a:r>
              <a:rPr lang="ru-RU" sz="2200" dirty="0"/>
              <a:t>  </a:t>
            </a:r>
            <a:r>
              <a:rPr lang="ru-RU" sz="2200" b="1" i="1" dirty="0"/>
              <a:t>Спортивная:</a:t>
            </a:r>
          </a:p>
          <a:p>
            <a:pPr>
              <a:buNone/>
            </a:pPr>
            <a:r>
              <a:rPr lang="ru-RU" sz="2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футболка (цвет выбирает класс)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темные шорты/трико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кроссовки со светлой подошвой</a:t>
            </a:r>
          </a:p>
          <a:p>
            <a:pPr marL="0" indent="0">
              <a:buNone/>
            </a:pPr>
            <a:r>
              <a:rPr lang="ru-RU" sz="2200" b="1" i="1" dirty="0"/>
              <a:t>Ритмика</a:t>
            </a:r>
          </a:p>
          <a:p>
            <a:pPr marL="0" indent="0">
              <a:buNone/>
            </a:pPr>
            <a:r>
              <a:rPr lang="ru-RU" sz="2200" dirty="0"/>
              <a:t>- 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белая футболка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шорты черные (мальчики)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гимнастический костюм черный (девочки)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белые чешки</a:t>
            </a:r>
          </a:p>
          <a:p>
            <a:pPr marL="0" indent="0">
              <a:buNone/>
            </a:pPr>
            <a:endParaRPr lang="ru-RU" sz="2800" b="1" i="1" dirty="0"/>
          </a:p>
          <a:p>
            <a:pPr>
              <a:buFontTx/>
              <a:buChar char="-"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648307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выборе ранца следует </a:t>
            </a:r>
            <a:b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обращать внимание на следующие</a:t>
            </a:r>
            <a:r>
              <a:rPr lang="ru-RU" sz="2800" b="1" dirty="0"/>
              <a:t>                          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функционального ранца: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700808"/>
            <a:ext cx="7427168" cy="47419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Конструкция ранца должна обеспечивать устойчивую его форму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Спинка ранца должна быть  полужесткой и сохранять свою форму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SzPct val="69000"/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Материал, из которого изготовлен ранец, должен быть прочным, с водоотталкивающими свойствами, удобным для чистки и ярким по цвету.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Вес ранца с учебными    принадлежностями  не более 1,5 кг     для учащихся 1-2 классов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02764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Школьные принадлежности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268760"/>
            <a:ext cx="7499176" cy="4857403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Пенал: 2 шариковые ручки (с синей пастой), 2 простых карандаша (ТМ), линейка (15-20 см.), ластик, точилка </a:t>
            </a:r>
          </a:p>
          <a:p>
            <a:pPr eaLnBrk="1" hangingPunct="1"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Папки: для тетрадей, для уроков технологии и рисования</a:t>
            </a:r>
          </a:p>
          <a:p>
            <a:pPr eaLnBrk="1" hangingPunct="1"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Тетради: в клетку, узкую косую линейку</a:t>
            </a:r>
          </a:p>
          <a:p>
            <a:pPr eaLnBrk="1" hangingPunct="1"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Обложки для тетрадей и учебников</a:t>
            </a:r>
          </a:p>
          <a:p>
            <a:pPr eaLnBrk="1" hangingPunct="1"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Цветные карандаши (6 цветов)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4408639"/>
      </p:ext>
    </p:extLst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/>
          </p:cNvSpPr>
          <p:nvPr>
            <p:ph type="title"/>
          </p:nvPr>
        </p:nvSpPr>
        <p:spPr>
          <a:xfrm>
            <a:off x="395288" y="260648"/>
            <a:ext cx="8229600" cy="864096"/>
          </a:xfrm>
        </p:spPr>
        <p:txBody>
          <a:bodyPr/>
          <a:lstStyle/>
          <a:p>
            <a:pPr>
              <a:defRPr/>
            </a:pPr>
            <a:r>
              <a:rPr lang="ru-RU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уроков технологии</a:t>
            </a:r>
          </a:p>
        </p:txBody>
      </p:sp>
      <p:sp>
        <p:nvSpPr>
          <p:cNvPr id="73730" name="Rectangle 3"/>
          <p:cNvSpPr>
            <a:spLocks noGrp="1"/>
          </p:cNvSpPr>
          <p:nvPr>
            <p:ph type="body" idx="1"/>
          </p:nvPr>
        </p:nvSpPr>
        <p:spPr>
          <a:xfrm>
            <a:off x="468313" y="981075"/>
            <a:ext cx="8229600" cy="416560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Пластилин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Набор цветной бумаги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Набор цветного картона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Белый картон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Карандаш простой (ТМ)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Линейка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Ножницы с закругленными концами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Клей-карандаш, клей ПВА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Фартук, тряпочка для рук 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Природный материал: шишки,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желуди; ракушки; засушенные листья;</a:t>
            </a:r>
          </a:p>
          <a:p>
            <a:pPr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семена ясеня, клена; соломка и др.</a:t>
            </a:r>
          </a:p>
          <a:p>
            <a:pPr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ru-RU" sz="2800" dirty="0">
                <a:cs typeface="Arial" pitchFamily="34" charset="0"/>
              </a:rPr>
              <a:t> </a:t>
            </a:r>
          </a:p>
        </p:txBody>
      </p:sp>
      <p:pic>
        <p:nvPicPr>
          <p:cNvPr id="32772" name="Picture 6" descr="her108017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908050"/>
            <a:ext cx="115252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7" descr="biji48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981075"/>
            <a:ext cx="187325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2" descr="http://knittochka.ru/wp-content/uploads/2-3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6" r="11453" b="6821"/>
          <a:stretch>
            <a:fillRect/>
          </a:stretch>
        </p:blipFill>
        <p:spPr bwMode="auto">
          <a:xfrm>
            <a:off x="6948488" y="4724400"/>
            <a:ext cx="1966912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5" descr="klkr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49"/>
          <a:stretch>
            <a:fillRect/>
          </a:stretch>
        </p:blipFill>
        <p:spPr bwMode="auto">
          <a:xfrm>
            <a:off x="7956550" y="2997200"/>
            <a:ext cx="982663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86292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19137"/>
          </a:xfrm>
        </p:spPr>
        <p:txBody>
          <a:bodyPr/>
          <a:lstStyle/>
          <a:p>
            <a:pPr>
              <a:defRPr/>
            </a:pPr>
            <a:r>
              <a:rPr lang="ru-RU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уроков рисования</a:t>
            </a:r>
          </a:p>
        </p:txBody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8424862" cy="4824413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000" dirty="0">
                <a:cs typeface="Arial" pitchFamily="34" charset="0"/>
              </a:rPr>
              <a:t>  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Альбом для рисования (не менее 12  листов)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Набор акварельных красок (10 – 12 цветов)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Карандаши простые средней мягкости (М, 2М)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Карандаши цветные (10 - 16 цветов)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Фломастеры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Набор круглых кистей разных размеров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(из натурального волоса)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Ластик (белый, мягкий)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Точилка для карандашей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Художественная гуашь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Палитра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Баночка для воды (пластмассовая)</a:t>
            </a:r>
          </a:p>
          <a:p>
            <a:pPr>
              <a:lnSpc>
                <a:spcPct val="80000"/>
              </a:lnSpc>
              <a:buFont typeface="Arial" pitchFamily="34" charset="0"/>
              <a:buNone/>
              <a:defRPr/>
            </a:pPr>
            <a:endParaRPr lang="ru-RU" sz="2000" b="1" dirty="0">
              <a:cs typeface="Arial" pitchFamily="34" charset="0"/>
            </a:endParaRPr>
          </a:p>
        </p:txBody>
      </p:sp>
      <p:pic>
        <p:nvPicPr>
          <p:cNvPr id="31748" name="Picture 4" descr="https://st.depositphotos.com/1001006/2424/i/950/depositphotos_24240143-stock-photo-color-pencils-and-pain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789363"/>
            <a:ext cx="345757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44287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Тема Office">
  <a:themeElements>
    <a:clrScheme name="Другая 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36C09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426</Words>
  <Application>Microsoft Office PowerPoint</Application>
  <PresentationFormat>Экран (4:3)</PresentationFormat>
  <Paragraphs>83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Segoe Script</vt:lpstr>
      <vt:lpstr>Times New Roman</vt:lpstr>
      <vt:lpstr>Wingdings</vt:lpstr>
      <vt:lpstr>1_Тема Office</vt:lpstr>
      <vt:lpstr>Скоро в школу </vt:lpstr>
      <vt:lpstr>Режим дня первоклассника </vt:lpstr>
      <vt:lpstr>Обязательные учебные предметы</vt:lpstr>
      <vt:lpstr>          Учебно-методические комплекты </vt:lpstr>
      <vt:lpstr>Соберем ребенка в школу</vt:lpstr>
      <vt:lpstr>При выборе ранца следует         обращать внимание на следующие                          признаки функционального ранца:</vt:lpstr>
      <vt:lpstr>Школьные принадлежности</vt:lpstr>
      <vt:lpstr>Для уроков технологии</vt:lpstr>
      <vt:lpstr>Для уроков рисования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Орехова Наталья Александровна</dc:creator>
  <cp:lastModifiedBy>77</cp:lastModifiedBy>
  <cp:revision>77</cp:revision>
  <dcterms:created xsi:type="dcterms:W3CDTF">2014-07-06T18:18:01Z</dcterms:created>
  <dcterms:modified xsi:type="dcterms:W3CDTF">2021-03-18T19:28:16Z</dcterms:modified>
</cp:coreProperties>
</file>